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6" r:id="rId3"/>
    <p:sldId id="258" r:id="rId4"/>
    <p:sldId id="261" r:id="rId5"/>
    <p:sldId id="259" r:id="rId6"/>
    <p:sldId id="257" r:id="rId7"/>
    <p:sldId id="260" r:id="rId8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0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39A0-06A4-854B-808D-1B5F6ECE27EF}" type="datetimeFigureOut">
              <a:rPr lang="nl-NL" smtClean="0"/>
              <a:t>19-01-17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942D-34A8-1E41-867A-5B4930FFE7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4911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39A0-06A4-854B-808D-1B5F6ECE27EF}" type="datetimeFigureOut">
              <a:rPr lang="nl-NL" smtClean="0"/>
              <a:t>19-01-17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942D-34A8-1E41-867A-5B4930FFE7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964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39A0-06A4-854B-808D-1B5F6ECE27EF}" type="datetimeFigureOut">
              <a:rPr lang="nl-NL" smtClean="0"/>
              <a:t>19-01-17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942D-34A8-1E41-867A-5B4930FFE7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3050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39A0-06A4-854B-808D-1B5F6ECE27EF}" type="datetimeFigureOut">
              <a:rPr lang="nl-NL" smtClean="0"/>
              <a:t>19-01-17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942D-34A8-1E41-867A-5B4930FFE7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94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39A0-06A4-854B-808D-1B5F6ECE27EF}" type="datetimeFigureOut">
              <a:rPr lang="nl-NL" smtClean="0"/>
              <a:t>19-01-17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942D-34A8-1E41-867A-5B4930FFE7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943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39A0-06A4-854B-808D-1B5F6ECE27EF}" type="datetimeFigureOut">
              <a:rPr lang="nl-NL" smtClean="0"/>
              <a:t>19-01-17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942D-34A8-1E41-867A-5B4930FFE7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059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39A0-06A4-854B-808D-1B5F6ECE27EF}" type="datetimeFigureOut">
              <a:rPr lang="nl-NL" smtClean="0"/>
              <a:t>19-01-17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942D-34A8-1E41-867A-5B4930FFE7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9543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39A0-06A4-854B-808D-1B5F6ECE27EF}" type="datetimeFigureOut">
              <a:rPr lang="nl-NL" smtClean="0"/>
              <a:t>19-01-17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942D-34A8-1E41-867A-5B4930FFE7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164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39A0-06A4-854B-808D-1B5F6ECE27EF}" type="datetimeFigureOut">
              <a:rPr lang="nl-NL" smtClean="0"/>
              <a:t>19-01-17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942D-34A8-1E41-867A-5B4930FFE7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791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39A0-06A4-854B-808D-1B5F6ECE27EF}" type="datetimeFigureOut">
              <a:rPr lang="nl-NL" smtClean="0"/>
              <a:t>19-01-17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942D-34A8-1E41-867A-5B4930FFE7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9352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39A0-06A4-854B-808D-1B5F6ECE27EF}" type="datetimeFigureOut">
              <a:rPr lang="nl-NL" smtClean="0"/>
              <a:t>19-01-17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942D-34A8-1E41-867A-5B4930FFE7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052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739A0-06A4-854B-808D-1B5F6ECE27EF}" type="datetimeFigureOut">
              <a:rPr lang="nl-NL" smtClean="0"/>
              <a:t>19-01-17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C942D-34A8-1E41-867A-5B4930FFE7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656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7-01-18 om 19.5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5" y="122010"/>
            <a:ext cx="7599865" cy="654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42900"/>
            <a:ext cx="8128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30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rcRect t="14142" b="14142"/>
          <a:stretch>
            <a:fillRect/>
          </a:stretch>
        </p:blipFill>
        <p:spPr/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101600"/>
            <a:ext cx="8661400" cy="66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84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7-01-18 om 19.46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546100"/>
            <a:ext cx="8343900" cy="57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9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Schermafbeelding 2017-01-18 om 19.46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8600"/>
            <a:ext cx="53213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82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rcRect t="14113" b="14113"/>
          <a:stretch>
            <a:fillRect/>
          </a:stretch>
        </p:blipFill>
        <p:spPr>
          <a:xfrm>
            <a:off x="457200" y="274638"/>
            <a:ext cx="8229600" cy="4539094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500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92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7-01-18 om 19.46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17500"/>
            <a:ext cx="826770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9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Macintosh PowerPoint</Application>
  <PresentationFormat>Diavoorstelling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Gebruiker</cp:lastModifiedBy>
  <cp:revision>5</cp:revision>
  <dcterms:created xsi:type="dcterms:W3CDTF">2017-01-18T18:19:24Z</dcterms:created>
  <dcterms:modified xsi:type="dcterms:W3CDTF">2017-01-19T07:59:36Z</dcterms:modified>
</cp:coreProperties>
</file>